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83" r:id="rId4"/>
    <p:sldId id="282" r:id="rId5"/>
    <p:sldId id="281" r:id="rId6"/>
    <p:sldId id="280" r:id="rId7"/>
    <p:sldId id="279" r:id="rId8"/>
    <p:sldId id="278" r:id="rId9"/>
    <p:sldId id="277" r:id="rId10"/>
    <p:sldId id="263" r:id="rId11"/>
    <p:sldId id="274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506B-A04E-4035-A081-E63C4CF00171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2925-6028-4BA1-B85F-3ADDE06C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positphotos_9857631-Information-Perspective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823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689789"/>
            <a:ext cx="907780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Консультация для педагогов</a:t>
            </a:r>
          </a:p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«Санитарные требования по применению компьютера </a:t>
            </a:r>
          </a:p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детском саду»</a:t>
            </a:r>
            <a:endParaRPr lang="ru-RU" sz="4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9103" y="378619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Радкевич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Л.М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МДОУ«Детский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 №10 «Радуга»</a:t>
            </a:r>
          </a:p>
          <a:p>
            <a:pPr algn="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г.Гаврилов-Ям, </a:t>
            </a:r>
          </a:p>
          <a:p>
            <a:pPr algn="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Ярославская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</a:t>
            </a:r>
            <a:endParaRPr lang="ru-RU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64305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Просмотр телевизионных передач и видеофильмов: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-размер экрана телевизора по диагонали 59 - 69 см;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-высота установки должна составлять 1 - 1,3 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Просмотр телепередач детьми: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-на расстоянии не ближе 2 - 3 м и не дальше 5 - 5,5 м от экрана;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-стулья устанавливают в 4 - 5 рядов (из расчета на одну группу);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-расстояние между рядами стульев  0,5 - 0,6 м.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" y="-5080"/>
            <a:ext cx="9137237" cy="6863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000107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Длительность занятия с использованием компьютеров: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лет - не более одного в течение дня и не чаще трех раз в неделю в дни наиболее высокой работоспособности: во вторник, в среду и в четверг.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лет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-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мин.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6-7 лет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мин.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Частоболеющие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дети: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лет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до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мин.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ле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 – до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мин.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Занятия проводятся по подгруппам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4–8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1–2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раза в неделю, в первой половине дня.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1000108"/>
            <a:ext cx="914399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организации занятий детей рассаживают с учетом роста, состояния здоровья, зрения и слуха. Оптимальное расстояние глаз до экрана составляет 55—65 см.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Недопустимо использование одного  компьютера для одновременного занятия двух или более детей.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Занятия детей с компьютером проводят в присутствии педагога или воспитателя (методиста),который несет ответственность за безопасность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positphotos_9857631-Information-Perspective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823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14356"/>
            <a:ext cx="90778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C000"/>
                </a:solidFill>
                <a:latin typeface="Book Antiqua" pitchFamily="18" charset="0"/>
                <a:cs typeface="Times New Roman" pitchFamily="18" charset="0"/>
              </a:rPr>
              <a:t>Спасибо за внимание!</a:t>
            </a:r>
            <a:endParaRPr lang="ru-RU" sz="9600" b="1" dirty="0">
              <a:solidFill>
                <a:srgbClr val="FFC000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1857364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Внедрение информационно-образовательных технологий (ИОТ) в образование –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логичный и необходимый шаг в развитии современного информационного мира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" y="-5080"/>
            <a:ext cx="9137237" cy="6863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07154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принципы применения информационно-образовательных технологий: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071678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научности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систематичности и последовательности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поэтапного преодоления трудностей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прочности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преемственности для сохранения связи стадий формирования знаний и навыков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наглядности (интерактивной наглядности)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мультимедийности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принцип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когнитивности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коммуникации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активизации познавательной деятельности детей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принцип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связей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" y="0"/>
            <a:ext cx="9137237" cy="66487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1071547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 РФ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 15.05.2013г. №26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«Об утверждении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устройству,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содержанию и организация развивающей предметно-пространственной среды в соответствии с ФГОС.»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286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компьютерным системам в ДО: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867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-высокая универсальность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адаптированность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-обеспечение одновременной независимости работы детей по одинаковым и разнообразным программам;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-обеспечение возможности протоколирования хода решения системы образовательных задач;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-наличие развитых средств отображения графической и текстовой информации;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-простота и доступность интерактивного взаимодействия;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-адаптивность к индивидуальностям и возрастным особенностям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-простота и удобство при эксплуатации;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-защищенность от случайных и преднамеренных неверных действий;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-гигиеничность и безопасность работы;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-минимальная стоимость;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-простота и удобство программного обеспечения;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35729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оборудованию помещения: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00306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Отдельное помещение, площадь которого определяется из расчета 6 м на одно рабочее место.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 с антистатическим покрытием, не допускается использование ковров и ковровых изделий. 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Проветривание и влажная уборка кабинета до и после занятий.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214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монитору: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00024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Монитор должен соответствовать международным стандартам безопасности (мониторы на жидких кристаллах</a:t>
            </a:r>
            <a:r>
              <a:rPr lang="ru-RU" sz="2800" b="1" dirty="0" smtClean="0"/>
              <a:t>).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Изображение на экране компьютера четкое и контрастное, без бликов и отражений посторонних предметов. 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Исключается  засветка экрана, рекомендуется использование легких штор,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жалюзей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/>
              <a:t> 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Интерактивная доска, проекционный экран обеспечивается  равномерным освещением и отсутствием световых пятен повышенной яркости.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2428868"/>
          <a:ext cx="9144002" cy="3572067"/>
        </p:xfrm>
        <a:graphic>
          <a:graphicData uri="http://schemas.openxmlformats.org/drawingml/2006/table">
            <a:tbl>
              <a:tblPr/>
              <a:tblGrid>
                <a:gridCol w="3172409"/>
                <a:gridCol w="3172409"/>
                <a:gridCol w="2799184"/>
              </a:tblGrid>
              <a:tr h="119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Расстояние проектора от экрана (м)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Ширина экранного изображения (м)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Расстояние 1 ряда от экрана (м)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организации просмотра диафильмов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3871_informatika-fon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" y="-5080"/>
            <a:ext cx="9137237" cy="68630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785926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Длительность просмотра телепередач и диафильмов: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младшая, средняя группы – не более 20 мин.,                  старшая, подготовительная – не более 30 мин.             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Просмотр телепередач: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чаще 2 раз в день (в первую и вторую половину дня).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580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ЛФ</dc:creator>
  <cp:lastModifiedBy>user</cp:lastModifiedBy>
  <cp:revision>23</cp:revision>
  <dcterms:created xsi:type="dcterms:W3CDTF">2017-04-23T17:18:32Z</dcterms:created>
  <dcterms:modified xsi:type="dcterms:W3CDTF">2017-04-25T10:22:27Z</dcterms:modified>
</cp:coreProperties>
</file>